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a:srgbClr val="FF0000"/>
    <a:srgbClr val="0066FF"/>
    <a:srgbClr val="89E0FF"/>
    <a:srgbClr val="C9F1FF"/>
    <a:srgbClr val="990033"/>
    <a:srgbClr val="0AD00A"/>
    <a:srgbClr val="FF0066"/>
    <a:srgbClr val="08AA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5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D0F250F-D152-4F09-B0A6-3D3573CD3571}"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3FE4B0-D581-4A0E-BC53-7BE0D4A28A2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0F250F-D152-4F09-B0A6-3D3573CD3571}"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3FE4B0-D581-4A0E-BC53-7BE0D4A28A2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0F250F-D152-4F09-B0A6-3D3573CD3571}"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3FE4B0-D581-4A0E-BC53-7BE0D4A28A2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0F250F-D152-4F09-B0A6-3D3573CD3571}"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3FE4B0-D581-4A0E-BC53-7BE0D4A28A2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0F250F-D152-4F09-B0A6-3D3573CD3571}" type="datetimeFigureOut">
              <a:rPr lang="en-US" smtClean="0"/>
              <a:pPr/>
              <a:t>3/24/2010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3FE4B0-D581-4A0E-BC53-7BE0D4A28A2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0F250F-D152-4F09-B0A6-3D3573CD3571}"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3FE4B0-D581-4A0E-BC53-7BE0D4A28A2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0F250F-D152-4F09-B0A6-3D3573CD3571}" type="datetimeFigureOut">
              <a:rPr lang="en-US" smtClean="0"/>
              <a:pPr/>
              <a:t>3/24/2010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3FE4B0-D581-4A0E-BC53-7BE0D4A28A2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D0F250F-D152-4F09-B0A6-3D3573CD3571}" type="datetimeFigureOut">
              <a:rPr lang="en-US" smtClean="0"/>
              <a:pPr/>
              <a:t>3/24/2010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3FE4B0-D581-4A0E-BC53-7BE0D4A28A2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0F250F-D152-4F09-B0A6-3D3573CD3571}" type="datetimeFigureOut">
              <a:rPr lang="en-US" smtClean="0"/>
              <a:pPr/>
              <a:t>3/24/2010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3FE4B0-D581-4A0E-BC53-7BE0D4A28A2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0F250F-D152-4F09-B0A6-3D3573CD3571}"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3FE4B0-D581-4A0E-BC53-7BE0D4A28A2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0F250F-D152-4F09-B0A6-3D3573CD3571}" type="datetimeFigureOut">
              <a:rPr lang="en-US" smtClean="0"/>
              <a:pPr/>
              <a:t>3/24/2010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3FE4B0-D581-4A0E-BC53-7BE0D4A28A2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0F250F-D152-4F09-B0A6-3D3573CD3571}" type="datetimeFigureOut">
              <a:rPr lang="en-US" smtClean="0"/>
              <a:pPr/>
              <a:t>3/24/2010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3FE4B0-D581-4A0E-BC53-7BE0D4A28A2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0AD00A"/>
            </a:gs>
            <a:gs pos="39999">
              <a:srgbClr val="85C2FF"/>
            </a:gs>
            <a:gs pos="70000">
              <a:srgbClr val="C4D6EB"/>
            </a:gs>
            <a:gs pos="100000">
              <a:srgbClr val="FFEBF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133600"/>
            <a:ext cx="7772400" cy="1470025"/>
          </a:xfrm>
        </p:spPr>
        <p:txBody>
          <a:bodyPr/>
          <a:lstStyle/>
          <a:p>
            <a:r>
              <a:rPr lang="en-US" dirty="0" smtClean="0">
                <a:solidFill>
                  <a:srgbClr val="FF0066"/>
                </a:solidFill>
              </a:rPr>
              <a:t>The Consequences of a Warmer Earth</a:t>
            </a:r>
            <a:endParaRPr lang="en-US" dirty="0">
              <a:solidFill>
                <a:srgbClr val="FF0066"/>
              </a:solidFill>
            </a:endParaRPr>
          </a:p>
        </p:txBody>
      </p:sp>
      <p:sp>
        <p:nvSpPr>
          <p:cNvPr id="3" name="Subtitle 2"/>
          <p:cNvSpPr>
            <a:spLocks noGrp="1"/>
          </p:cNvSpPr>
          <p:nvPr>
            <p:ph type="subTitle" idx="1"/>
          </p:nvPr>
        </p:nvSpPr>
        <p:spPr/>
        <p:txBody>
          <a:bodyPr/>
          <a:lstStyle/>
          <a:p>
            <a:r>
              <a:rPr lang="en-US" dirty="0" smtClean="0">
                <a:solidFill>
                  <a:srgbClr val="FF0066"/>
                </a:solidFill>
              </a:rPr>
              <a:t>By: Alysia Brown</a:t>
            </a:r>
            <a:endParaRPr lang="en-US" dirty="0">
              <a:solidFill>
                <a:srgbClr val="FF0066"/>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0066"/>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Melting Ice and Rising Sea Levels</a:t>
            </a:r>
            <a:endParaRPr lang="en-US" dirty="0">
              <a:solidFill>
                <a:schemeClr val="accent1">
                  <a:lumMod val="75000"/>
                </a:schemeClr>
              </a:solidFill>
            </a:endParaRPr>
          </a:p>
        </p:txBody>
      </p:sp>
      <p:sp>
        <p:nvSpPr>
          <p:cNvPr id="3" name="Content Placeholder 2"/>
          <p:cNvSpPr>
            <a:spLocks noGrp="1"/>
          </p:cNvSpPr>
          <p:nvPr>
            <p:ph idx="1"/>
          </p:nvPr>
        </p:nvSpPr>
        <p:spPr/>
        <p:txBody>
          <a:bodyPr/>
          <a:lstStyle/>
          <a:p>
            <a:r>
              <a:rPr lang="en-US" dirty="0" smtClean="0">
                <a:solidFill>
                  <a:schemeClr val="accent1">
                    <a:lumMod val="50000"/>
                  </a:schemeClr>
                </a:solidFill>
              </a:rPr>
              <a:t>Ice melts as global temperature increases, causing the amount of ice near the poles to decrease.</a:t>
            </a:r>
          </a:p>
          <a:p>
            <a:r>
              <a:rPr lang="en-US" dirty="0" smtClean="0">
                <a:solidFill>
                  <a:schemeClr val="accent1">
                    <a:lumMod val="50000"/>
                  </a:schemeClr>
                </a:solidFill>
              </a:rPr>
              <a:t>The melting of ice and snow causes sea levels around the world to rise.</a:t>
            </a:r>
          </a:p>
          <a:p>
            <a:r>
              <a:rPr lang="en-US" dirty="0" smtClean="0">
                <a:solidFill>
                  <a:schemeClr val="accent1">
                    <a:lumMod val="50000"/>
                  </a:schemeClr>
                </a:solidFill>
              </a:rPr>
              <a:t>Coastal wetlands and other low-level areas could be flooded</a:t>
            </a:r>
            <a:endParaRPr lang="en-US" dirty="0">
              <a:solidFill>
                <a:schemeClr val="accent1">
                  <a:lumMod val="5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AD00A"/>
                </a:solidFill>
              </a:rPr>
              <a:t>Global Weather Patterns</a:t>
            </a:r>
            <a:endParaRPr lang="en-US" dirty="0">
              <a:solidFill>
                <a:srgbClr val="0AD00A"/>
              </a:solidFill>
            </a:endParaRPr>
          </a:p>
        </p:txBody>
      </p:sp>
      <p:sp>
        <p:nvSpPr>
          <p:cNvPr id="3" name="Content Placeholder 2"/>
          <p:cNvSpPr>
            <a:spLocks noGrp="1"/>
          </p:cNvSpPr>
          <p:nvPr>
            <p:ph idx="1"/>
          </p:nvPr>
        </p:nvSpPr>
        <p:spPr/>
        <p:txBody>
          <a:bodyPr/>
          <a:lstStyle/>
          <a:p>
            <a:r>
              <a:rPr lang="en-US" dirty="0" smtClean="0">
                <a:solidFill>
                  <a:srgbClr val="0AD00A"/>
                </a:solidFill>
              </a:rPr>
              <a:t>If the Earth warms up significantly, the surface of the ocean will absorb more heat, which may make hurricanes and typhoons more common</a:t>
            </a:r>
            <a:r>
              <a:rPr lang="en-US" dirty="0" smtClean="0">
                <a:solidFill>
                  <a:srgbClr val="0AD00A"/>
                </a:solidFill>
              </a:rPr>
              <a:t>.</a:t>
            </a:r>
          </a:p>
          <a:p>
            <a:r>
              <a:rPr lang="en-US" dirty="0" smtClean="0">
                <a:solidFill>
                  <a:srgbClr val="0AD00A"/>
                </a:solidFill>
              </a:rPr>
              <a:t>Sever flooding could occur in some regions at the same time that droughts devastate other regions.</a:t>
            </a:r>
            <a:endParaRPr lang="en-US" dirty="0">
              <a:solidFill>
                <a:srgbClr val="0AD00A"/>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rgbClr val="89E0FF"/>
            </a:gs>
            <a:gs pos="64999">
              <a:srgbClr val="F0EBD5"/>
            </a:gs>
            <a:gs pos="100000">
              <a:srgbClr val="D1C39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Human Health Problems</a:t>
            </a:r>
            <a:endParaRPr lang="en-US" dirty="0">
              <a:solidFill>
                <a:srgbClr val="FF0000"/>
              </a:solidFill>
            </a:endParaRPr>
          </a:p>
        </p:txBody>
      </p:sp>
      <p:sp>
        <p:nvSpPr>
          <p:cNvPr id="3" name="Content Placeholder 2"/>
          <p:cNvSpPr>
            <a:spLocks noGrp="1"/>
          </p:cNvSpPr>
          <p:nvPr>
            <p:ph idx="1"/>
          </p:nvPr>
        </p:nvSpPr>
        <p:spPr/>
        <p:txBody>
          <a:bodyPr>
            <a:normAutofit lnSpcReduction="10000"/>
          </a:bodyPr>
          <a:lstStyle/>
          <a:p>
            <a:r>
              <a:rPr lang="en-US" dirty="0" smtClean="0">
                <a:solidFill>
                  <a:srgbClr val="FF0000"/>
                </a:solidFill>
              </a:rPr>
              <a:t>Warmer average global temperature pose potential threats to human health.</a:t>
            </a:r>
          </a:p>
          <a:p>
            <a:r>
              <a:rPr lang="en-US" dirty="0" smtClean="0">
                <a:solidFill>
                  <a:srgbClr val="FF0000"/>
                </a:solidFill>
              </a:rPr>
              <a:t>Very young and very old city dwellers are at great risk during heat waves.</a:t>
            </a:r>
          </a:p>
          <a:p>
            <a:r>
              <a:rPr lang="en-US" dirty="0" smtClean="0">
                <a:solidFill>
                  <a:srgbClr val="FF0000"/>
                </a:solidFill>
              </a:rPr>
              <a:t>Since trees and flowering plants, such as grasses, would flower earlier and for longer than they do now, people who are allergic to pollen would suffer from allergies for more of the year.</a:t>
            </a:r>
            <a:endParaRPr lang="en-US"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7001">
              <a:srgbClr val="E6E6E6"/>
            </a:gs>
            <a:gs pos="32001">
              <a:srgbClr val="7D8496"/>
            </a:gs>
            <a:gs pos="47000">
              <a:srgbClr val="E6E6E6"/>
            </a:gs>
            <a:gs pos="85001">
              <a:srgbClr val="7D8496"/>
            </a:gs>
            <a:gs pos="100000">
              <a:srgbClr val="E6E6E6"/>
            </a:gs>
          </a:gsLst>
          <a:lin ang="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66FF"/>
                </a:solidFill>
              </a:rPr>
              <a:t>Agriculture</a:t>
            </a:r>
            <a:endParaRPr lang="en-US" dirty="0">
              <a:solidFill>
                <a:srgbClr val="0066FF"/>
              </a:solidFill>
            </a:endParaRPr>
          </a:p>
        </p:txBody>
      </p:sp>
      <p:sp>
        <p:nvSpPr>
          <p:cNvPr id="3" name="Content Placeholder 2"/>
          <p:cNvSpPr>
            <a:spLocks noGrp="1"/>
          </p:cNvSpPr>
          <p:nvPr>
            <p:ph idx="1"/>
          </p:nvPr>
        </p:nvSpPr>
        <p:spPr/>
        <p:txBody>
          <a:bodyPr/>
          <a:lstStyle/>
          <a:p>
            <a:r>
              <a:rPr lang="en-US" dirty="0" smtClean="0">
                <a:solidFill>
                  <a:srgbClr val="0066FF"/>
                </a:solidFill>
              </a:rPr>
              <a:t>Agriculture would be most severely impacted by global warming if extreme weather events, such as droughts, became more frequently.</a:t>
            </a:r>
          </a:p>
          <a:p>
            <a:r>
              <a:rPr lang="en-US" dirty="0" smtClean="0">
                <a:solidFill>
                  <a:srgbClr val="0066FF"/>
                </a:solidFill>
              </a:rPr>
              <a:t>Higher temperatures could result in decreased crop yields.</a:t>
            </a:r>
          </a:p>
          <a:p>
            <a:r>
              <a:rPr lang="en-US" dirty="0" smtClean="0">
                <a:solidFill>
                  <a:srgbClr val="0066FF"/>
                </a:solidFill>
              </a:rPr>
              <a:t>The demand for irrigation could increase, which would further deplete aquifers that have already been overused.</a:t>
            </a:r>
            <a:endParaRPr lang="en-US" dirty="0">
              <a:solidFill>
                <a:srgbClr val="0066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C0099"/>
                </a:solidFill>
              </a:rPr>
              <a:t>Effects on Plants and Animals</a:t>
            </a:r>
            <a:endParaRPr lang="en-US" dirty="0">
              <a:solidFill>
                <a:srgbClr val="CC0099"/>
              </a:solidFill>
            </a:endParaRPr>
          </a:p>
        </p:txBody>
      </p:sp>
      <p:sp>
        <p:nvSpPr>
          <p:cNvPr id="3" name="Content Placeholder 2"/>
          <p:cNvSpPr>
            <a:spLocks noGrp="1"/>
          </p:cNvSpPr>
          <p:nvPr>
            <p:ph idx="1"/>
          </p:nvPr>
        </p:nvSpPr>
        <p:spPr/>
        <p:txBody>
          <a:bodyPr/>
          <a:lstStyle/>
          <a:p>
            <a:r>
              <a:rPr lang="en-US" dirty="0" smtClean="0">
                <a:solidFill>
                  <a:srgbClr val="CC0099"/>
                </a:solidFill>
              </a:rPr>
              <a:t>Climate change could alter both the range of plant species and the composition of plant communities.</a:t>
            </a:r>
          </a:p>
          <a:p>
            <a:r>
              <a:rPr lang="en-US" dirty="0" smtClean="0">
                <a:solidFill>
                  <a:srgbClr val="CC0099"/>
                </a:solidFill>
              </a:rPr>
              <a:t>Global  warming may cause a shift in the geographical range of some animals </a:t>
            </a:r>
            <a:endParaRPr lang="en-US" dirty="0">
              <a:solidFill>
                <a:srgbClr val="CC0099"/>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255</Words>
  <Application>Microsoft Office PowerPoint</Application>
  <PresentationFormat>On-screen Show (4:3)</PresentationFormat>
  <Paragraphs>20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The Consequences of a Warmer Earth</vt:lpstr>
      <vt:lpstr>Melting Ice and Rising Sea Levels</vt:lpstr>
      <vt:lpstr>Global Weather Patterns</vt:lpstr>
      <vt:lpstr>Human Health Problems</vt:lpstr>
      <vt:lpstr>Agriculture</vt:lpstr>
      <vt:lpstr>Effects on Plants and Animals</vt:lpstr>
    </vt:vector>
  </TitlesOfParts>
  <Company>Hazleton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Consequences of a Warmer Earth</dc:title>
  <dc:creator>Hazleton Area School District</dc:creator>
  <cp:lastModifiedBy>Hazleton Area School District</cp:lastModifiedBy>
  <cp:revision>8</cp:revision>
  <dcterms:created xsi:type="dcterms:W3CDTF">2010-03-23T18:12:50Z</dcterms:created>
  <dcterms:modified xsi:type="dcterms:W3CDTF">2010-03-24T17:01:39Z</dcterms:modified>
</cp:coreProperties>
</file>